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3FB"/>
    <a:srgbClr val="EFFFFF"/>
    <a:srgbClr val="ECF4E8"/>
    <a:srgbClr val="F6FAF4"/>
    <a:srgbClr val="EED9FF"/>
    <a:srgbClr val="E9D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>
        <p:scale>
          <a:sx n="98" d="100"/>
          <a:sy n="98" d="100"/>
        </p:scale>
        <p:origin x="7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59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922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91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59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49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9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38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633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854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1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E6BD2-A399-436E-A3B1-62ED99455AE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60F8-8297-49E3-803E-337D8A128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745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79A4A793-F9EB-2817-4341-807C6A90A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90484"/>
              </p:ext>
            </p:extLst>
          </p:nvPr>
        </p:nvGraphicFramePr>
        <p:xfrm>
          <a:off x="1177046" y="684636"/>
          <a:ext cx="9163456" cy="600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305">
                  <a:extLst>
                    <a:ext uri="{9D8B030D-6E8A-4147-A177-3AD203B41FA5}">
                      <a16:colId xmlns:a16="http://schemas.microsoft.com/office/drawing/2014/main" val="4054192778"/>
                    </a:ext>
                  </a:extLst>
                </a:gridCol>
                <a:gridCol w="1607993">
                  <a:extLst>
                    <a:ext uri="{9D8B030D-6E8A-4147-A177-3AD203B41FA5}">
                      <a16:colId xmlns:a16="http://schemas.microsoft.com/office/drawing/2014/main" val="3094846297"/>
                    </a:ext>
                  </a:extLst>
                </a:gridCol>
                <a:gridCol w="1510789">
                  <a:extLst>
                    <a:ext uri="{9D8B030D-6E8A-4147-A177-3AD203B41FA5}">
                      <a16:colId xmlns:a16="http://schemas.microsoft.com/office/drawing/2014/main" val="1642477560"/>
                    </a:ext>
                  </a:extLst>
                </a:gridCol>
                <a:gridCol w="1510790">
                  <a:extLst>
                    <a:ext uri="{9D8B030D-6E8A-4147-A177-3AD203B41FA5}">
                      <a16:colId xmlns:a16="http://schemas.microsoft.com/office/drawing/2014/main" val="3203202799"/>
                    </a:ext>
                  </a:extLst>
                </a:gridCol>
                <a:gridCol w="1510789">
                  <a:extLst>
                    <a:ext uri="{9D8B030D-6E8A-4147-A177-3AD203B41FA5}">
                      <a16:colId xmlns:a16="http://schemas.microsoft.com/office/drawing/2014/main" val="530443010"/>
                    </a:ext>
                  </a:extLst>
                </a:gridCol>
                <a:gridCol w="1510790">
                  <a:extLst>
                    <a:ext uri="{9D8B030D-6E8A-4147-A177-3AD203B41FA5}">
                      <a16:colId xmlns:a16="http://schemas.microsoft.com/office/drawing/2014/main" val="3163209372"/>
                    </a:ext>
                  </a:extLst>
                </a:gridCol>
              </a:tblGrid>
              <a:tr h="3525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일과표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일상생활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59586"/>
                  </a:ext>
                </a:extLst>
              </a:tr>
              <a:tr h="363876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4379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06:00~07:00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개인위생 및 침상관리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16168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07:00~08:30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아침식사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및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투약관리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구강관리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50212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08:30~09:00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건강체크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및 간호관리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822282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09:00~10:00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물리치료 및 훈련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8662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09:30~10:30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목욕서비스 및 의복교환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93598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10:30~11:00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간식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159016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11:00~12:00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오전 프로그램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433164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12:00~13:00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점심식사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및 투약관리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구강관리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4692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13:00~14:00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물리치료 및 훈련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183302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14:00~15:00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오후 프로그램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96921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15:00~17:00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간식 및 교제의 시간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060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17:00~18:00</a:t>
                      </a:r>
                      <a:endParaRPr lang="ko-KR" alt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저녁식사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및 투약관리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구강관리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734937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18:00~20:30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개인활동</a:t>
                      </a:r>
                      <a:r>
                        <a:rPr lang="en-US" altLang="ko-KR" sz="1600" dirty="0"/>
                        <a:t>, TV</a:t>
                      </a:r>
                      <a:r>
                        <a:rPr lang="ko-KR" altLang="en-US" sz="1600" dirty="0"/>
                        <a:t>시청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34131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20:30~21:30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잠자리 보살피기 및 침상확인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99761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21:30~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취침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7495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B451DEE-E625-B32E-F84B-62FC5217AC50}"/>
              </a:ext>
            </a:extLst>
          </p:cNvPr>
          <p:cNvSpPr txBox="1"/>
          <p:nvPr/>
        </p:nvSpPr>
        <p:spPr>
          <a:xfrm>
            <a:off x="1177046" y="83594"/>
            <a:ext cx="1970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/>
              <a:t>하루일과표</a:t>
            </a:r>
          </a:p>
        </p:txBody>
      </p:sp>
    </p:spTree>
    <p:extLst>
      <p:ext uri="{BB962C8B-B14F-4D97-AF65-F5344CB8AC3E}">
        <p14:creationId xmlns:p14="http://schemas.microsoft.com/office/powerpoint/2010/main" val="280863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72</Words>
  <Application>Microsoft Office PowerPoint</Application>
  <PresentationFormat>와이드스크린</PresentationFormat>
  <Paragraphs>38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shin jaehwan</dc:creator>
  <cp:lastModifiedBy>USER</cp:lastModifiedBy>
  <cp:revision>31</cp:revision>
  <cp:lastPrinted>2022-12-15T00:54:04Z</cp:lastPrinted>
  <dcterms:created xsi:type="dcterms:W3CDTF">2018-09-28T14:20:40Z</dcterms:created>
  <dcterms:modified xsi:type="dcterms:W3CDTF">2022-12-15T00:57:54Z</dcterms:modified>
</cp:coreProperties>
</file>